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7" r:id="rId3"/>
    <p:sldId id="259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1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2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337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809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31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76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77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89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97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8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7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8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7D34B5-AE70-4B28-BB50-6F2861E849C5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B8F3DB-F74D-40F5-9C11-7AF383C90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60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2572" y="282086"/>
            <a:ext cx="1056835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4400" b="1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시나리오 </a:t>
            </a:r>
            <a:endParaRPr lang="en-US" altLang="ko-KR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sz="4400" b="1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/>
            <a:endParaRPr lang="en-US" altLang="ko-KR" sz="28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삼성 청년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SW 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아카데미 구미 캠퍼스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 </a:t>
            </a:r>
            <a:endParaRPr lang="en-US" altLang="ko-KR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 프로젝트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2022-10-10 ~ 2022-11-21) </a:t>
            </a:r>
          </a:p>
          <a:p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 컨설턴트 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박종철 </a:t>
            </a:r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D206 </a:t>
            </a:r>
          </a:p>
          <a:p>
            <a:pPr algn="ctr"/>
            <a:r>
              <a:rPr lang="ko-KR" altLang="en-US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</a:t>
            </a:r>
            <a:r>
              <a:rPr lang="en-US" altLang="ko-KR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92D05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Green</a:t>
            </a:r>
            <a:r>
              <a:rPr lang="en-US" altLang="ko-KR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지구</a:t>
            </a:r>
            <a:endParaRPr lang="en-US" altLang="ko-KR" sz="32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박경열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</a:t>
            </a:r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강지명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박지은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박찬석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정종일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홍석현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198203"/>
            <a:ext cx="4191000" cy="783123"/>
          </a:xfrm>
          <a:prstGeom prst="rect">
            <a:avLst/>
          </a:prstGeom>
          <a:solidFill>
            <a:srgbClr val="28282A"/>
          </a:solidFill>
        </p:spPr>
      </p:pic>
    </p:spTree>
    <p:extLst>
      <p:ext uri="{BB962C8B-B14F-4D97-AF65-F5344CB8AC3E}">
        <p14:creationId xmlns:p14="http://schemas.microsoft.com/office/powerpoint/2010/main" val="9537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07602" y="1199151"/>
            <a:ext cx="55310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4400" b="1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시나리오 </a:t>
            </a:r>
            <a:endParaRPr lang="en-US" altLang="ko-KR" sz="4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sz="4400" b="1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/>
            <a:endParaRPr lang="en-US" altLang="ko-KR" sz="28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198203"/>
            <a:ext cx="4191000" cy="783123"/>
          </a:xfrm>
          <a:prstGeom prst="rect">
            <a:avLst/>
          </a:prstGeom>
          <a:solidFill>
            <a:srgbClr val="28282A"/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760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02" y="3971522"/>
            <a:ext cx="598439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78" y="393381"/>
            <a:ext cx="4019661" cy="25313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87642" y="775047"/>
            <a:ext cx="604129" cy="6727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8858" y="2951846"/>
            <a:ext cx="213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 프로필 선택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3325" y="2951846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 프로필 페이지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690175" y="1809750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393381"/>
            <a:ext cx="4050632" cy="25313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70" y="2075580"/>
            <a:ext cx="3981449" cy="849103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5690175" y="3152554"/>
            <a:ext cx="571500" cy="387628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78" y="3594927"/>
            <a:ext cx="4019661" cy="25119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579602" y="5635884"/>
            <a:ext cx="629256" cy="1189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81414" y="5010151"/>
            <a:ext cx="809686" cy="2476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71125" y="6209709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설정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7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4100" y="4532996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 프로필 페이지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74531"/>
            <a:ext cx="4050632" cy="2531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02" y="3647938"/>
            <a:ext cx="3330991" cy="857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798" y="1974531"/>
            <a:ext cx="4034775" cy="25313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06353" y="2756726"/>
            <a:ext cx="1141747" cy="37699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42186" y="3981087"/>
            <a:ext cx="673314" cy="2857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32561" y="3533775"/>
            <a:ext cx="940014" cy="2857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32561" y="3344871"/>
            <a:ext cx="397089" cy="1889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84619" y="4626324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보상 설정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975925" y="3267075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8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78" y="330623"/>
            <a:ext cx="4019661" cy="25313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57749" y="2451842"/>
            <a:ext cx="357589" cy="4100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7942" y="2861925"/>
            <a:ext cx="271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보상 설정 후 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아이들과 채팅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5573" r="606"/>
          <a:stretch/>
        </p:blipFill>
        <p:spPr>
          <a:xfrm>
            <a:off x="1195678" y="3680622"/>
            <a:ext cx="4019660" cy="2667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57749" y="5857875"/>
            <a:ext cx="357589" cy="4100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52692" y="6267958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부모와 채팅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5897" r="96"/>
          <a:stretch/>
        </p:blipFill>
        <p:spPr>
          <a:xfrm>
            <a:off x="6873239" y="1761223"/>
            <a:ext cx="4899661" cy="322364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5690175" y="2343150"/>
            <a:ext cx="571500" cy="276225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690175" y="4019550"/>
            <a:ext cx="571500" cy="26670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6792" y="5069011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아이 간 채팅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채팅방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56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" t="4984" r="-1122"/>
          <a:stretch/>
        </p:blipFill>
        <p:spPr>
          <a:xfrm>
            <a:off x="980888" y="3515380"/>
            <a:ext cx="4295775" cy="2819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798" r="-1418"/>
          <a:stretch/>
        </p:blipFill>
        <p:spPr>
          <a:xfrm>
            <a:off x="7251543" y="3517677"/>
            <a:ext cx="4342031" cy="2817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040" r="1408" b="3696"/>
          <a:stretch/>
        </p:blipFill>
        <p:spPr>
          <a:xfrm>
            <a:off x="3989960" y="276225"/>
            <a:ext cx="4068190" cy="2630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636" y="2945539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목록 확인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63185" y="4197405"/>
            <a:ext cx="1020190" cy="2013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57675" y="1325373"/>
            <a:ext cx="3562350" cy="94970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91498" y="6334780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수행하러 가기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4992" y="6373686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수행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02367" y="5924533"/>
            <a:ext cx="1360757" cy="2299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23550" y="4905375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8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8" y="3724273"/>
            <a:ext cx="4129088" cy="2578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12" y="3724274"/>
            <a:ext cx="4129089" cy="2578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615" r="303"/>
          <a:stretch/>
        </p:blipFill>
        <p:spPr>
          <a:xfrm>
            <a:off x="4072889" y="295463"/>
            <a:ext cx="3947161" cy="2637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8903" y="2939556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완료 후 채팅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채팅방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6616" y="6315730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승인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부모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5490" y="6315730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보상 지급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채팅방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5570" t="8836" r="45510" b="63947"/>
          <a:stretch/>
        </p:blipFill>
        <p:spPr>
          <a:xfrm>
            <a:off x="1076036" y="3724273"/>
            <a:ext cx="2086701" cy="810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15682" t="20490" r="70499" b="49188"/>
          <a:stretch/>
        </p:blipFill>
        <p:spPr>
          <a:xfrm>
            <a:off x="7807865" y="4210050"/>
            <a:ext cx="601406" cy="8286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24300" y="5185601"/>
            <a:ext cx="407448" cy="2436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296400" y="5766626"/>
            <a:ext cx="571500" cy="291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625401" y="3107749"/>
            <a:ext cx="413325" cy="485775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991350" y="3127116"/>
            <a:ext cx="335595" cy="470957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909" r="34"/>
          <a:stretch/>
        </p:blipFill>
        <p:spPr>
          <a:xfrm>
            <a:off x="1110574" y="409574"/>
            <a:ext cx="3638550" cy="24175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904" r="1384"/>
          <a:stretch/>
        </p:blipFill>
        <p:spPr>
          <a:xfrm>
            <a:off x="6788284" y="409574"/>
            <a:ext cx="3627354" cy="24175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" t="6023" r="1303"/>
          <a:stretch/>
        </p:blipFill>
        <p:spPr>
          <a:xfrm>
            <a:off x="1110574" y="3762735"/>
            <a:ext cx="3651926" cy="2428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84" y="3762735"/>
            <a:ext cx="3691282" cy="2304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8971" y="2827133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지구 구하러 가기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971" y="6191610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분리수거 게임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7341" y="2827133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페이지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7341" y="6070592"/>
            <a:ext cx="271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완료 후 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지급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661600" y="1809750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572125" y="3190875"/>
            <a:ext cx="571500" cy="38100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572125" y="5095875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00475" y="1633701"/>
            <a:ext cx="800100" cy="10999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10575" y="5244692"/>
            <a:ext cx="642026" cy="2512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4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738" r="602"/>
          <a:stretch/>
        </p:blipFill>
        <p:spPr>
          <a:xfrm>
            <a:off x="1021224" y="2051773"/>
            <a:ext cx="4569951" cy="30592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1" t="5457" r="-424"/>
          <a:stretch/>
        </p:blipFill>
        <p:spPr>
          <a:xfrm>
            <a:off x="6646425" y="2051773"/>
            <a:ext cx="4652263" cy="305925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833050" y="3581400"/>
            <a:ext cx="5715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48633" y="5111027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레벨 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4990" y="5068374"/>
            <a:ext cx="27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레벨 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</a:p>
          <a:p>
            <a:pPr algn="ctr"/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1234" y="1201874"/>
            <a:ext cx="271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미션 </a:t>
            </a:r>
            <a:r>
              <a:rPr lang="en-US" altLang="ko-KR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수행 후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레벨 업</a:t>
            </a:r>
            <a:endParaRPr lang="en-US" altLang="ko-KR" sz="1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지구 변경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8849" y="3722675"/>
            <a:ext cx="1990725" cy="138835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14990" y="3680023"/>
            <a:ext cx="2510085" cy="138835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87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146</TotalTime>
  <Words>171</Words>
  <Application>Microsoft Office PowerPoint</Application>
  <PresentationFormat>와이드스크린</PresentationFormat>
  <Paragraphs>62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돋움</vt:lpstr>
      <vt:lpstr>여기어때 잘난체</vt:lpstr>
      <vt:lpstr>Calisto MT</vt:lpstr>
      <vt:lpstr>Trebuchet MS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11</cp:revision>
  <dcterms:created xsi:type="dcterms:W3CDTF">2022-11-20T14:29:30Z</dcterms:created>
  <dcterms:modified xsi:type="dcterms:W3CDTF">2022-11-20T18:02:35Z</dcterms:modified>
</cp:coreProperties>
</file>